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807F705-658D-4500-B57A-F17E6722B386}" type="datetimeFigureOut">
              <a:rPr lang="en-CA" smtClean="0"/>
              <a:t>05/01/2017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EEABAF6-4D31-49BB-86C8-9D4E0AFE944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80" y="2348880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onlineuniversities.com/wp-content/uploads/2012/04/literarystuffz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30" y="4088482"/>
            <a:ext cx="2876453" cy="15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khyiahangeldotcom.files.wordpress.com/2013/05/digitalwordclou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18" y="1135093"/>
            <a:ext cx="2881574" cy="24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logs.psychcentral.com/wellness/files/2013/09/shutterstock_136316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22" y="620688"/>
            <a:ext cx="2258675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4965" y="7598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Elementary Edition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56438" r="30621" b="3015"/>
          <a:stretch/>
        </p:blipFill>
        <p:spPr>
          <a:xfrm>
            <a:off x="2071901" y="1646801"/>
            <a:ext cx="1364363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68912" y="116632"/>
            <a:ext cx="32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9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27584" y="692696"/>
            <a:ext cx="7128792" cy="2952328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The Chamber of </a:t>
            </a:r>
            <a:r>
              <a:rPr lang="en-CA" dirty="0" smtClean="0"/>
              <a:t>Secrets</a:t>
            </a:r>
          </a:p>
          <a:p>
            <a:pPr marL="68580" lvl="0" indent="0">
              <a:buNone/>
            </a:pPr>
            <a:endParaRPr lang="en-CA" dirty="0"/>
          </a:p>
          <a:p>
            <a:pPr lvl="0"/>
            <a:r>
              <a:rPr lang="en-CA" dirty="0"/>
              <a:t>The </a:t>
            </a:r>
            <a:r>
              <a:rPr lang="en-CA" dirty="0" smtClean="0"/>
              <a:t>Philosopher’s Stone</a:t>
            </a:r>
          </a:p>
          <a:p>
            <a:pPr marL="68580" lvl="0" indent="0">
              <a:buNone/>
            </a:pPr>
            <a:endParaRPr lang="en-CA" dirty="0"/>
          </a:p>
          <a:p>
            <a:pPr lvl="0"/>
            <a:r>
              <a:rPr lang="en-CA" dirty="0"/>
              <a:t>Yes, it’s Harry Potter…but which book includes the </a:t>
            </a:r>
            <a:r>
              <a:rPr lang="en-CA" dirty="0" err="1"/>
              <a:t>Triwizard</a:t>
            </a:r>
            <a:r>
              <a:rPr lang="en-CA" dirty="0"/>
              <a:t> Tournament?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12" y="3284984"/>
            <a:ext cx="1945364" cy="29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99592" y="764704"/>
            <a:ext cx="6777317" cy="3168352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The story takes place on a farm</a:t>
            </a:r>
          </a:p>
          <a:p>
            <a:pPr marL="68580" indent="0">
              <a:buFont typeface="Wingdings 2" pitchFamily="18" charset="2"/>
              <a:buNone/>
            </a:pPr>
            <a:endParaRPr lang="en-CA" dirty="0" smtClean="0"/>
          </a:p>
          <a:p>
            <a:r>
              <a:rPr lang="en-CA" dirty="0" smtClean="0"/>
              <a:t>Quote: “Salutations is my fancy way of saying Hello…”</a:t>
            </a:r>
          </a:p>
          <a:p>
            <a:endParaRPr lang="en-CA" dirty="0" smtClean="0"/>
          </a:p>
          <a:p>
            <a:r>
              <a:rPr lang="en-CA" dirty="0" smtClean="0"/>
              <a:t>FYI – Some spiders recycle silk. They eat their old webs and start over with fresh stuff…</a:t>
            </a:r>
            <a:endParaRPr lang="en-CA" dirty="0"/>
          </a:p>
        </p:txBody>
      </p:sp>
      <p:pic>
        <p:nvPicPr>
          <p:cNvPr id="4" name="Picture 2" descr="http://www.folkstory.com/images/chwe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8904"/>
            <a:ext cx="1669954" cy="25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40.media.tumblr.com/29c71d2628efec5fc481b67ee12c2310/tumblr_neb8hhBmC41ru6tqo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2476570" cy="26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188640"/>
            <a:ext cx="28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Ten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5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3" b="5971"/>
          <a:stretch/>
        </p:blipFill>
        <p:spPr bwMode="auto">
          <a:xfrm>
            <a:off x="1259632" y="1484784"/>
            <a:ext cx="79208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79" y="2528888"/>
            <a:ext cx="1000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717032"/>
            <a:ext cx="1955538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97" y="1681187"/>
            <a:ext cx="2880320" cy="134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68912" y="116632"/>
            <a:ext cx="32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 #1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8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61" y="2420888"/>
            <a:ext cx="24098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28" y="5160219"/>
            <a:ext cx="157249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78" y="3946279"/>
            <a:ext cx="745696" cy="10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6" y="1083438"/>
            <a:ext cx="2884512" cy="97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24003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23" y="3654608"/>
            <a:ext cx="583511" cy="82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21312" y="131327"/>
            <a:ext cx="32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 #2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74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en/0/09/Diary_of_a_wimpy_k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609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432048" cy="38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484784"/>
            <a:ext cx="1771150" cy="127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1264831" cy="95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09781"/>
            <a:ext cx="713058" cy="184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8912" y="116632"/>
            <a:ext cx="32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 #3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92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gnette4.wikia.nocookie.net/thehungergames/images/b/b8/Hungergames_poster.jpg/revision/latest?cb=20120329195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4837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742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79" y="1738898"/>
            <a:ext cx="1184721" cy="217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1800571" cy="20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8912" y="116632"/>
            <a:ext cx="32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 #4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09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rpetercullen.com/wp-content/uploads/2013/12/polar-express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5510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8650"/>
            <a:ext cx="1711453" cy="172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86880"/>
            <a:ext cx="3239705" cy="9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30" y="4660727"/>
            <a:ext cx="30575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8912" y="116632"/>
            <a:ext cx="32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 #5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97491" y="3019667"/>
            <a:ext cx="328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Caldecott Medal is the </a:t>
            </a:r>
          </a:p>
          <a:p>
            <a:pPr algn="ctr"/>
            <a:r>
              <a:rPr lang="en-CA" dirty="0"/>
              <a:t>h</a:t>
            </a:r>
            <a:r>
              <a:rPr lang="en-CA" dirty="0" smtClean="0"/>
              <a:t>ighest honor for the artist of a picture book for children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63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pload.wikimedia.org/wikipedia/en/e/e5/The_Tale_of_Despere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62" y="1628800"/>
            <a:ext cx="237813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1587"/>
            <a:ext cx="2016224" cy="148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b="593"/>
          <a:stretch/>
        </p:blipFill>
        <p:spPr bwMode="auto">
          <a:xfrm>
            <a:off x="3923928" y="2555385"/>
            <a:ext cx="864096" cy="19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06" y="3568689"/>
            <a:ext cx="1710326" cy="14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8912" y="116632"/>
            <a:ext cx="32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 #6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59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1584176" cy="13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4" r="2527"/>
          <a:stretch/>
        </p:blipFill>
        <p:spPr bwMode="auto">
          <a:xfrm>
            <a:off x="1979712" y="3027662"/>
            <a:ext cx="252028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13" y="3717032"/>
            <a:ext cx="12573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s://jperez600aday.files.wordpress.com/2014/08/charlie-and-the-chocolate-factory-by-roald-dah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12" y="1196752"/>
            <a:ext cx="29051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8912" y="116632"/>
            <a:ext cx="32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 #7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53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en/c/cd/Captain_Underpants_Talking_Toil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661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365104"/>
            <a:ext cx="1421219" cy="11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18135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7992" r="19348" b="61990"/>
          <a:stretch/>
        </p:blipFill>
        <p:spPr bwMode="auto">
          <a:xfrm>
            <a:off x="3059832" y="2646513"/>
            <a:ext cx="1224136" cy="114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6096" y="11663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</a:t>
            </a:r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87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632848" cy="350897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CA" sz="3200" dirty="0" smtClean="0"/>
              <a:t>It’s a </a:t>
            </a:r>
            <a:r>
              <a:rPr lang="en-CA" sz="3200" dirty="0"/>
              <a:t>book about friendship and kindness</a:t>
            </a:r>
          </a:p>
          <a:p>
            <a:pPr marL="68580" lvl="0" indent="0">
              <a:buNone/>
            </a:pPr>
            <a:endParaRPr lang="en-CA" sz="3200" dirty="0"/>
          </a:p>
          <a:p>
            <a:pPr lvl="0"/>
            <a:r>
              <a:rPr lang="en-CA" sz="3200" dirty="0"/>
              <a:t>It highlights the struggles of one young boy</a:t>
            </a:r>
          </a:p>
          <a:p>
            <a:pPr lvl="0"/>
            <a:endParaRPr lang="en-CA" sz="3200" dirty="0"/>
          </a:p>
          <a:p>
            <a:pPr lvl="0"/>
            <a:r>
              <a:rPr lang="en-CA" sz="3200" dirty="0" err="1"/>
              <a:t>Auggie</a:t>
            </a:r>
            <a:r>
              <a:rPr lang="en-CA" sz="3200" dirty="0"/>
              <a:t> is a hero who was meant to stand out, in a very good way</a:t>
            </a:r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932040" y="188640"/>
            <a:ext cx="28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One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1440160" cy="21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6096" y="11663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</a:t>
            </a:r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#9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8" t="47520" r="24557" b="39520"/>
          <a:stretch/>
        </p:blipFill>
        <p:spPr>
          <a:xfrm>
            <a:off x="1547665" y="1628801"/>
            <a:ext cx="1440160" cy="864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36719" r="33989" b="51401"/>
          <a:stretch/>
        </p:blipFill>
        <p:spPr>
          <a:xfrm>
            <a:off x="3491880" y="2816932"/>
            <a:ext cx="1224136" cy="79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t="36719" r="51278" b="31961"/>
          <a:stretch/>
        </p:blipFill>
        <p:spPr>
          <a:xfrm>
            <a:off x="1619673" y="3212976"/>
            <a:ext cx="1296144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83" y="1571414"/>
            <a:ext cx="2800253" cy="40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6096" y="11663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Bits of Books </a:t>
            </a:r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#10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2" b="73116"/>
          <a:stretch/>
        </p:blipFill>
        <p:spPr>
          <a:xfrm>
            <a:off x="1475656" y="908720"/>
            <a:ext cx="1352178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2169" b="42168"/>
          <a:stretch/>
        </p:blipFill>
        <p:spPr>
          <a:xfrm>
            <a:off x="1475656" y="4509120"/>
            <a:ext cx="3096344" cy="9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57252" r="28400" b="21929"/>
          <a:stretch/>
        </p:blipFill>
        <p:spPr>
          <a:xfrm>
            <a:off x="1387674" y="2852935"/>
            <a:ext cx="2880320" cy="1152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457762" cy="47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6777317" cy="3508977"/>
          </a:xfrm>
        </p:spPr>
        <p:txBody>
          <a:bodyPr/>
          <a:lstStyle/>
          <a:p>
            <a:pPr lvl="0"/>
            <a:r>
              <a:rPr lang="en-CA" dirty="0"/>
              <a:t>It teaches people to stand up for what they believe in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It’s about a girl raised in Pakistan, who now travels the world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She feels that every girl has the right to be educated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05064"/>
            <a:ext cx="1584176" cy="2385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9064" y="156374"/>
            <a:ext cx="28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Two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3"/>
            <a:ext cx="6777317" cy="259228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The main character is a twelve year old boy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Other characters include Grover, </a:t>
            </a:r>
            <a:r>
              <a:rPr lang="en-CA" dirty="0" err="1"/>
              <a:t>Mr</a:t>
            </a:r>
            <a:r>
              <a:rPr lang="en-CA" dirty="0"/>
              <a:t> Brunner, and </a:t>
            </a:r>
            <a:r>
              <a:rPr lang="en-CA" dirty="0" err="1"/>
              <a:t>Mrs</a:t>
            </a:r>
            <a:r>
              <a:rPr lang="en-CA" dirty="0"/>
              <a:t> </a:t>
            </a:r>
            <a:r>
              <a:rPr lang="en-CA" dirty="0" err="1"/>
              <a:t>Dodds</a:t>
            </a:r>
            <a:endParaRPr lang="en-CA" dirty="0"/>
          </a:p>
          <a:p>
            <a:pPr lvl="0"/>
            <a:endParaRPr lang="en-CA" dirty="0"/>
          </a:p>
          <a:p>
            <a:pPr lvl="0"/>
            <a:r>
              <a:rPr lang="en-CA" dirty="0"/>
              <a:t>The series is based on Greek </a:t>
            </a:r>
            <a:r>
              <a:rPr lang="en-CA" dirty="0" smtClean="0"/>
              <a:t>mythology. This is the first book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88640"/>
            <a:ext cx="28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Three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Image result for percy jackson and the lightning thief boo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Image result for percy jackson and the lightning thief boo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1868503" cy="29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3"/>
            <a:ext cx="6777317" cy="2664296"/>
          </a:xfrm>
        </p:spPr>
        <p:txBody>
          <a:bodyPr/>
          <a:lstStyle/>
          <a:p>
            <a:pPr lvl="0"/>
            <a:r>
              <a:rPr lang="en-CA" dirty="0"/>
              <a:t>Sometimes we all trip and fall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Sometimes, it requires </a:t>
            </a:r>
            <a:r>
              <a:rPr lang="en-CA" dirty="0" smtClean="0"/>
              <a:t>lots </a:t>
            </a:r>
            <a:r>
              <a:rPr lang="en-CA" dirty="0"/>
              <a:t>of dental work!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The book also contains an earthquake, and friends who may not really be friends. 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88640"/>
            <a:ext cx="28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Four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3534838"/>
            <a:ext cx="1956962" cy="28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188640"/>
            <a:ext cx="28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Five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59633" y="1124745"/>
            <a:ext cx="6490656" cy="2952328"/>
          </a:xfrm>
        </p:spPr>
        <p:txBody>
          <a:bodyPr>
            <a:normAutofit fontScale="92500"/>
          </a:bodyPr>
          <a:lstStyle/>
          <a:p>
            <a:pPr lvl="0"/>
            <a:r>
              <a:rPr lang="en-CA" dirty="0"/>
              <a:t>A hero must save a valley from the forces of evil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The first book of the series involves three cousins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Their names are </a:t>
            </a:r>
            <a:r>
              <a:rPr lang="en-CA" dirty="0" err="1"/>
              <a:t>Fone</a:t>
            </a:r>
            <a:r>
              <a:rPr lang="en-CA" dirty="0"/>
              <a:t>, Phoney and Smiley </a:t>
            </a:r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1656184" cy="24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6777317" cy="3508977"/>
          </a:xfrm>
        </p:spPr>
        <p:txBody>
          <a:bodyPr/>
          <a:lstStyle/>
          <a:p>
            <a:pPr lvl="0"/>
            <a:r>
              <a:rPr lang="en-CA" dirty="0"/>
              <a:t>There are now more than a dozen books in this survival series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The author is Lauren Tarshis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Yes, it’s “</a:t>
            </a:r>
            <a:r>
              <a:rPr lang="en-CA" b="1" dirty="0"/>
              <a:t>I Survived</a:t>
            </a:r>
            <a:r>
              <a:rPr lang="en-CA" dirty="0"/>
              <a:t>”, but what did Danny survive in Book #4 in Hawaii?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88640"/>
            <a:ext cx="28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6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90" y="3562350"/>
            <a:ext cx="1947213" cy="281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908721"/>
            <a:ext cx="6480720" cy="2880319"/>
          </a:xfrm>
        </p:spPr>
        <p:txBody>
          <a:bodyPr>
            <a:normAutofit fontScale="92500"/>
          </a:bodyPr>
          <a:lstStyle/>
          <a:p>
            <a:pPr lvl="0"/>
            <a:r>
              <a:rPr lang="en-CA" dirty="0"/>
              <a:t>It all starts in a strange and dangerous house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There’s an underground world of demons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Two kids need the help of a strange creature called </a:t>
            </a:r>
            <a:r>
              <a:rPr lang="en-CA" dirty="0" err="1"/>
              <a:t>Miskit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88640"/>
            <a:ext cx="28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7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63" y="3429000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823" y="801361"/>
            <a:ext cx="6777317" cy="3508977"/>
          </a:xfrm>
        </p:spPr>
        <p:txBody>
          <a:bodyPr/>
          <a:lstStyle/>
          <a:p>
            <a:pPr lvl="0"/>
            <a:r>
              <a:rPr lang="en-CA" dirty="0"/>
              <a:t>This guy is on a </a:t>
            </a:r>
            <a:r>
              <a:rPr lang="en-CA" dirty="0" smtClean="0"/>
              <a:t>roll</a:t>
            </a:r>
          </a:p>
          <a:p>
            <a:pPr marL="68580" lvl="0" indent="0">
              <a:buNone/>
            </a:pPr>
            <a:endParaRPr lang="en-CA" dirty="0"/>
          </a:p>
          <a:p>
            <a:pPr lvl="0"/>
            <a:r>
              <a:rPr lang="en-CA" dirty="0"/>
              <a:t>This guy is in a class by </a:t>
            </a:r>
            <a:r>
              <a:rPr lang="en-CA" dirty="0" smtClean="0"/>
              <a:t>himself</a:t>
            </a:r>
          </a:p>
          <a:p>
            <a:pPr lvl="0"/>
            <a:endParaRPr lang="en-CA" dirty="0"/>
          </a:p>
          <a:p>
            <a:pPr lvl="0"/>
            <a:r>
              <a:rPr lang="en-CA" dirty="0" smtClean="0"/>
              <a:t>This </a:t>
            </a:r>
            <a:r>
              <a:rPr lang="en-CA" dirty="0"/>
              <a:t>guy is in the zone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88640"/>
            <a:ext cx="28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 8</a:t>
            </a:r>
            <a:endParaRPr lang="en-C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utoShape 2" descr="Image result for big nate book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99" y="2577809"/>
            <a:ext cx="2307729" cy="34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3724</TotalTime>
  <Words>386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</dc:creator>
  <cp:lastModifiedBy>faye white</cp:lastModifiedBy>
  <cp:revision>42</cp:revision>
  <dcterms:created xsi:type="dcterms:W3CDTF">2016-01-22T13:23:44Z</dcterms:created>
  <dcterms:modified xsi:type="dcterms:W3CDTF">2017-01-05T19:23:01Z</dcterms:modified>
</cp:coreProperties>
</file>